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65" r:id="rId5"/>
    <p:sldId id="271" r:id="rId6"/>
    <p:sldId id="272" r:id="rId7"/>
    <p:sldId id="281" r:id="rId8"/>
    <p:sldId id="280" r:id="rId9"/>
    <p:sldId id="270" r:id="rId1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132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9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3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0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22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3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E03DA4-C119-FA9B-518A-AF8B594D47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4586" y="2552701"/>
            <a:ext cx="5829300" cy="1937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实验七八 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基于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HAL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库的定时器配置与应用</a:t>
            </a:r>
            <a:b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116006" y="620618"/>
            <a:ext cx="6430612" cy="159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  <a:endParaRPr lang="en-US" altLang="zh-CN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实验报告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2538483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2035-99C7-7EEA-EDFB-C5E74CFD36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2510" y="7236724"/>
            <a:ext cx="6129956" cy="14428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姓名：邱金羽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2038010061</a:t>
            </a:r>
          </a:p>
          <a:p>
            <a:pPr lvl="0" algn="l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7C0F69-D64A-C70E-A0C6-78627775291D}"/>
              </a:ext>
            </a:extLst>
          </p:cNvPr>
          <p:cNvCxnSpPr>
            <a:cxnSpLocks/>
          </p:cNvCxnSpPr>
          <p:nvPr/>
        </p:nvCxnSpPr>
        <p:spPr>
          <a:xfrm>
            <a:off x="480251" y="603458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9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F910D28-65E1-51A3-F6A8-5F313C0BC44C}"/>
              </a:ext>
            </a:extLst>
          </p:cNvPr>
          <p:cNvSpPr txBox="1">
            <a:spLocks/>
          </p:cNvSpPr>
          <p:nvPr/>
        </p:nvSpPr>
        <p:spPr>
          <a:xfrm>
            <a:off x="149178" y="2083828"/>
            <a:ext cx="6605516" cy="1954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/>
              <a:t>熟练掌握基于</a:t>
            </a:r>
            <a:r>
              <a:rPr lang="en-US" altLang="zh-CN" sz="3200" b="1" dirty="0" err="1"/>
              <a:t>CubeMX</a:t>
            </a:r>
            <a:r>
              <a:rPr lang="zh-CN" altLang="en-US" sz="3200" b="1" dirty="0"/>
              <a:t>的定时器配置方法</a:t>
            </a:r>
            <a:endParaRPr lang="en-US" altLang="zh-CN" sz="3200" b="1" dirty="0"/>
          </a:p>
          <a:p>
            <a:r>
              <a:rPr lang="zh-CN" altLang="en-US" sz="3200" b="1" dirty="0"/>
              <a:t>掌握定时器的定时和外部脉冲计数功能</a:t>
            </a:r>
            <a:endParaRPr lang="en-US" altLang="zh-CN" sz="3200" b="1" dirty="0"/>
          </a:p>
          <a:p>
            <a:r>
              <a:rPr lang="zh-CN" altLang="en-US" sz="3200" b="1" dirty="0"/>
              <a:t>掌握定时器的</a:t>
            </a:r>
            <a:r>
              <a:rPr lang="en-US" altLang="zh-CN" sz="3200" b="1" dirty="0"/>
              <a:t>PWM</a:t>
            </a:r>
            <a:r>
              <a:rPr lang="zh-CN" altLang="en-US" sz="3200" b="1" dirty="0"/>
              <a:t>波形输出与配置</a:t>
            </a:r>
            <a:endParaRPr lang="en-US" altLang="zh-CN" sz="3200" b="1" dirty="0"/>
          </a:p>
          <a:p>
            <a:r>
              <a:rPr lang="zh-CN" altLang="en-US" sz="3200" b="1" dirty="0"/>
              <a:t>掌握基于</a:t>
            </a:r>
            <a:r>
              <a:rPr lang="en-US" altLang="zh-CN" sz="3200" b="1" dirty="0"/>
              <a:t>HAL</a:t>
            </a:r>
            <a:r>
              <a:rPr lang="zh-CN" altLang="en-US" sz="3200" b="1" dirty="0"/>
              <a:t>库的中断回调函数的编写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78975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FBFCBC0-CF7B-6CF3-AB45-4AD6FFCF1E1D}"/>
              </a:ext>
            </a:extLst>
          </p:cNvPr>
          <p:cNvSpPr txBox="1"/>
          <p:nvPr/>
        </p:nvSpPr>
        <p:spPr>
          <a:xfrm>
            <a:off x="412866" y="1815064"/>
            <a:ext cx="603226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、利用电位器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R37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的亮度。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/>
              <a:t>思路：配置</a:t>
            </a:r>
            <a:r>
              <a:rPr lang="en-US" altLang="zh-CN" sz="2000" dirty="0"/>
              <a:t>PB15</a:t>
            </a:r>
            <a:r>
              <a:rPr lang="zh-CN" altLang="en-US" sz="2000" dirty="0"/>
              <a:t>为</a:t>
            </a:r>
            <a:r>
              <a:rPr lang="en-US" altLang="zh-CN" sz="2000" dirty="0"/>
              <a:t>ADC</a:t>
            </a:r>
            <a:r>
              <a:rPr lang="zh-CN" altLang="en-US" sz="2000" dirty="0"/>
              <a:t>模式；配置</a:t>
            </a:r>
            <a:r>
              <a:rPr lang="en-US" altLang="zh-CN" sz="2000" dirty="0"/>
              <a:t>PC8</a:t>
            </a:r>
            <a:r>
              <a:rPr lang="zh-CN" altLang="en-US" sz="2000" dirty="0"/>
              <a:t>为</a:t>
            </a:r>
            <a:r>
              <a:rPr lang="en-US" altLang="zh-CN" sz="2000" dirty="0"/>
              <a:t>PWM</a:t>
            </a:r>
            <a:r>
              <a:rPr lang="zh-CN" altLang="en-US" sz="2000" dirty="0"/>
              <a:t>输出模式；</a:t>
            </a:r>
            <a:endParaRPr lang="en-US" altLang="zh-CN" sz="2000" dirty="0"/>
          </a:p>
          <a:p>
            <a:r>
              <a:rPr lang="zh-CN" altLang="en-US" sz="2000" dirty="0"/>
              <a:t>配置</a:t>
            </a:r>
            <a:r>
              <a:rPr lang="en-US" altLang="zh-CN" sz="2000" dirty="0"/>
              <a:t>PC9-15</a:t>
            </a:r>
            <a:r>
              <a:rPr lang="zh-CN" altLang="en-US" sz="2000" dirty="0"/>
              <a:t>为高电平输出模式；利用</a:t>
            </a:r>
            <a:r>
              <a:rPr lang="en-US" altLang="zh-CN" sz="2000" dirty="0"/>
              <a:t>ADC</a:t>
            </a:r>
            <a:r>
              <a:rPr lang="zh-CN" altLang="en-US" sz="2000" dirty="0"/>
              <a:t>采样值调整</a:t>
            </a:r>
            <a:r>
              <a:rPr lang="en-US" altLang="zh-CN" sz="2000" dirty="0"/>
              <a:t>PWM</a:t>
            </a:r>
            <a:r>
              <a:rPr lang="zh-CN" altLang="en-US" sz="2000" dirty="0"/>
              <a:t>的占空比。</a:t>
            </a:r>
            <a:endParaRPr lang="en-US" altLang="zh-CN" sz="2000" dirty="0"/>
          </a:p>
          <a:p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、设计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实现呼吸灯。（渐亮渐暗）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00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462476" y="205797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360EAFA-AEFB-E355-89B3-59DF1FEE392E}"/>
              </a:ext>
            </a:extLst>
          </p:cNvPr>
          <p:cNvSpPr txBox="1"/>
          <p:nvPr/>
        </p:nvSpPr>
        <p:spPr>
          <a:xfrm>
            <a:off x="664633" y="1663700"/>
            <a:ext cx="558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配置定时器为</a:t>
            </a:r>
            <a:r>
              <a:rPr lang="en-US" altLang="zh-CN" dirty="0" err="1"/>
              <a:t>pwm</a:t>
            </a:r>
            <a:r>
              <a:rPr lang="zh-CN" altLang="en-US" dirty="0"/>
              <a:t>输出</a:t>
            </a:r>
            <a:endParaRPr lang="en-US" altLang="zh-CN" dirty="0"/>
          </a:p>
          <a:p>
            <a:r>
              <a:rPr lang="zh-CN" altLang="en-US" dirty="0"/>
              <a:t>这里配置的比较随意，因为后面会在代码中改动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1200CE-9AB0-510D-86F5-E965D4CD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400442"/>
            <a:ext cx="5867400" cy="34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设置相关变量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F55B80-B085-9F4A-C2F5-CCE641B2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36" y="2347710"/>
            <a:ext cx="5918200" cy="14826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8B9965F-FF48-B781-81D7-B7B51DEFDFA1}"/>
              </a:ext>
            </a:extLst>
          </p:cNvPr>
          <p:cNvSpPr txBox="1"/>
          <p:nvPr/>
        </p:nvSpPr>
        <p:spPr>
          <a:xfrm>
            <a:off x="423102" y="420370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初始化函数调用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220ABBE-6718-2959-54C9-AEB741FF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2" y="4953000"/>
            <a:ext cx="6159366" cy="17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0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主要逻辑：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ACE5CC-D227-708D-81EE-13F78A02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2" y="2313640"/>
            <a:ext cx="6032268" cy="2911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369559-D9B7-9609-EB76-A6FFEF15B28D}"/>
              </a:ext>
            </a:extLst>
          </p:cNvPr>
          <p:cNvSpPr txBox="1"/>
          <p:nvPr/>
        </p:nvSpPr>
        <p:spPr>
          <a:xfrm>
            <a:off x="505652" y="5734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回调函数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850A5C-D513-E66A-0084-D0C40782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6" y="6558491"/>
            <a:ext cx="6244514" cy="19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PWM</a:t>
            </a:r>
            <a:r>
              <a:rPr lang="zh-CN" altLang="en-US" dirty="0"/>
              <a:t>设置函数实现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BDEF63-5C11-5D1C-D733-5B803649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6" y="2238718"/>
            <a:ext cx="5848987" cy="33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4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实验结果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65f8e664b39ed50ea760a94e00f59f9">
            <a:hlinkClick r:id="" action="ppaction://media"/>
            <a:extLst>
              <a:ext uri="{FF2B5EF4-FFF2-40B4-BE49-F238E27FC236}">
                <a16:creationId xmlns:a16="http://schemas.microsoft.com/office/drawing/2014/main" id="{2F3F9B8F-96FA-BE4C-58C6-829D6AF82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" y="2146727"/>
            <a:ext cx="5683250" cy="31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小结思考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8AC26-2C0E-3B85-348A-F62A55D3EF08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HAL_TIM_GenerateEvent</a:t>
            </a:r>
            <a:r>
              <a:rPr lang="en-US" altLang="zh-CN" dirty="0"/>
              <a:t>(</a:t>
            </a:r>
            <a:r>
              <a:rPr lang="en-US" altLang="zh-CN" dirty="0" err="1"/>
              <a:t>htim,TIM_EVENTSOURCE_UPDATE</a:t>
            </a:r>
            <a:r>
              <a:rPr lang="en-US" altLang="zh-CN" dirty="0"/>
              <a:t>);</a:t>
            </a:r>
            <a:r>
              <a:rPr lang="zh-CN" altLang="en-US" dirty="0"/>
              <a:t>函数可以更新</a:t>
            </a:r>
            <a:r>
              <a:rPr lang="en-US" altLang="zh-CN" dirty="0" err="1"/>
              <a:t>pwm</a:t>
            </a:r>
            <a:r>
              <a:rPr lang="zh-CN" altLang="en-US" dirty="0"/>
              <a:t>，让它重新启动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803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292</TotalTime>
  <Words>194</Words>
  <Application>Microsoft Office PowerPoint</Application>
  <PresentationFormat>A4 纸张(210x297 毫米)</PresentationFormat>
  <Paragraphs>29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微软雅黑</vt:lpstr>
      <vt:lpstr>Arial</vt:lpstr>
      <vt:lpstr>Calibri</vt:lpstr>
      <vt:lpstr>Calibri Light</vt:lpstr>
      <vt:lpstr>Office 主题​​</vt:lpstr>
      <vt:lpstr>实验七八  基于HAL库的定时器配置与应用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  嵌入式开发软硬件平台使用</dc:title>
  <dc:creator>吴 永辉</dc:creator>
  <cp:lastModifiedBy>邱 金羽</cp:lastModifiedBy>
  <cp:revision>15</cp:revision>
  <dcterms:created xsi:type="dcterms:W3CDTF">2023-03-03T00:59:03Z</dcterms:created>
  <dcterms:modified xsi:type="dcterms:W3CDTF">2023-05-16T03:16:02Z</dcterms:modified>
</cp:coreProperties>
</file>